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3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1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4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0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16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03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5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7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7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145F-7329-4C68-83F2-DC3A711CBD4E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1587-C5B5-4EBF-877C-5B5D17123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4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3733800"/>
            <a:ext cx="7073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Computed Radiography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00" y="5562600"/>
            <a:ext cx="21387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ritannic Bold" pitchFamily="34" charset="0"/>
              </a:rPr>
              <a:t>2007 - Feb</a:t>
            </a:r>
            <a:endParaRPr 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Britannic Bold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609600"/>
            <a:ext cx="2900726" cy="176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5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8715" y="533400"/>
            <a:ext cx="7706597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2800" b="1" dirty="0"/>
              <a:t>The Computed Radiography System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Computed radiography is performed by a </a:t>
            </a:r>
            <a:r>
              <a:rPr lang="en-US" sz="2800" b="1" dirty="0" smtClean="0"/>
              <a:t>system</a:t>
            </a:r>
          </a:p>
          <a:p>
            <a:pPr algn="just"/>
            <a:r>
              <a:rPr lang="en-US" sz="2800" b="1" dirty="0" smtClean="0"/>
              <a:t>consisting </a:t>
            </a:r>
            <a:r>
              <a:rPr lang="en-US" sz="2800" b="1" dirty="0"/>
              <a:t>of the following functional </a:t>
            </a:r>
            <a:r>
              <a:rPr lang="en-US" sz="2800" b="1" dirty="0" smtClean="0"/>
              <a:t>components</a:t>
            </a:r>
          </a:p>
          <a:p>
            <a:pPr algn="just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A digital image receptor (The Imaging Plate)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A digital image processing unit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An image management system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Image and data storage devices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Interface to a patient information system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A communications network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/>
              <a:t>• A display device with viewer operated controls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816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0749" y="533400"/>
            <a:ext cx="8542530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Computed Radiography (CR) is a process of capturing </a:t>
            </a:r>
          </a:p>
          <a:p>
            <a:pPr algn="just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Radiographic data from a conventional X-ray machine</a:t>
            </a:r>
          </a:p>
          <a:p>
            <a:pPr algn="just"/>
            <a:r>
              <a:rPr lang="en-US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 processing the data digitally to produce high quality </a:t>
            </a:r>
          </a:p>
          <a:p>
            <a:pPr algn="just"/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Radiographic image.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743200"/>
            <a:ext cx="846227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For exposure , an imaging plate(IP) is placed in a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assete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instad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of a piece of </a:t>
            </a:r>
            <a:r>
              <a:rPr lang="en-US" sz="2800" b="1" cap="none" spc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film.The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IP captures and stores the X-ray.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343400"/>
            <a:ext cx="846227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image is developed in a CR reader instead of a film processor. The CR reader extracts the information stored in the plate and produces a digital image.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882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15333"/>
            <a:ext cx="7940592" cy="5961667"/>
          </a:xfrm>
        </p:spPr>
      </p:pic>
    </p:spTree>
    <p:extLst>
      <p:ext uri="{BB962C8B-B14F-4D97-AF65-F5344CB8AC3E}">
        <p14:creationId xmlns:p14="http://schemas.microsoft.com/office/powerpoint/2010/main" val="1647976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6512" y="533400"/>
            <a:ext cx="846227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imaging plate is coated with photostimulable phosphor, also called storage phosphor.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6512" y="1752600"/>
            <a:ext cx="8781288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phosphor material is generally a kind of Bariumfluorohalide.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6512" y="2971800"/>
            <a:ext cx="87812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imaging plate contains not only the phosphor layer, but also a protective coat, a conductive layer, support and laminate layers.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481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7812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/>
              <a:t>When exposed to x-rays, electrons in the phosphor plate are excited into a higher energy state, forming a latent </a:t>
            </a:r>
            <a:r>
              <a:rPr lang="en-US" sz="2800" b="1" dirty="0" smtClean="0"/>
              <a:t>image.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360" y="1981200"/>
            <a:ext cx="8781288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/>
              <a:t>An image reader scans the phosphor plate with a laser spot. When the trapped electrons absorb the laser energy, they emit light as they return to their ground state. </a:t>
            </a:r>
          </a:p>
          <a:p>
            <a:endParaRPr lang="en-US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800" b="1" dirty="0" smtClean="0"/>
              <a:t>This light is collected by a light guide and transmitted to a photomultiplier tube, which produces an analog electrical signal that is amplified, converted to a digital signal, and digitally stored. The plate can be reused after it is exposed to an erasing light that removes residual radiation</a:t>
            </a:r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271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457200"/>
            <a:ext cx="878128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/>
              <a:t>Advantages </a:t>
            </a:r>
            <a:endParaRPr lang="en-US" sz="2800" b="1" dirty="0" smtClean="0"/>
          </a:p>
          <a:p>
            <a:r>
              <a:rPr lang="en-US" sz="2800" b="1" dirty="0" smtClean="0"/>
              <a:t>Computed </a:t>
            </a:r>
            <a:r>
              <a:rPr lang="en-US" sz="2800" b="1" dirty="0"/>
              <a:t>radiography compared with conventional film/screen combinations include improved contrast resolution and </a:t>
            </a:r>
            <a:r>
              <a:rPr lang="en-US" sz="2800" b="1" dirty="0" smtClean="0"/>
              <a:t>post processing </a:t>
            </a:r>
            <a:r>
              <a:rPr lang="en-US" sz="2800" b="1" dirty="0"/>
              <a:t>capabilities. 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438400"/>
            <a:ext cx="878128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/>
              <a:t>Disadvantages</a:t>
            </a:r>
          </a:p>
          <a:p>
            <a:r>
              <a:rPr lang="en-US" sz="28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Imaging plates(IP’s) are quite expensive and can be easily damaged. Result in damage to the IP, for image artifacts.</a:t>
            </a:r>
            <a:endParaRPr lang="en-US" sz="28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245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7531" y="2967335"/>
            <a:ext cx="3148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600" y="5715000"/>
            <a:ext cx="228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20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2007 - Feb</a:t>
            </a:r>
            <a:endParaRPr lang="en-US" sz="20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5989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296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2018-04-03T09:23:15Z</dcterms:created>
  <dcterms:modified xsi:type="dcterms:W3CDTF">2018-04-03T11:16:17Z</dcterms:modified>
</cp:coreProperties>
</file>